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9"/>
  </p:notesMasterIdLst>
  <p:sldIdLst>
    <p:sldId id="431" r:id="rId2"/>
    <p:sldId id="425" r:id="rId3"/>
    <p:sldId id="331" r:id="rId4"/>
    <p:sldId id="266" r:id="rId5"/>
    <p:sldId id="269" r:id="rId6"/>
    <p:sldId id="343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42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9" r:id="rId30"/>
    <p:sldId id="296" r:id="rId31"/>
    <p:sldId id="297" r:id="rId32"/>
    <p:sldId id="298" r:id="rId33"/>
    <p:sldId id="428" r:id="rId34"/>
    <p:sldId id="427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39" r:id="rId59"/>
    <p:sldId id="377" r:id="rId60"/>
    <p:sldId id="376" r:id="rId61"/>
    <p:sldId id="440" r:id="rId62"/>
    <p:sldId id="305" r:id="rId63"/>
    <p:sldId id="307" r:id="rId64"/>
    <p:sldId id="306" r:id="rId65"/>
    <p:sldId id="308" r:id="rId66"/>
    <p:sldId id="423" r:id="rId67"/>
    <p:sldId id="342" r:id="rId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5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2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3/5/2020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02281" y="1819683"/>
            <a:ext cx="261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Ionic5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B7AA953B-6910-4576-A4BF-DDBC83D805D7}"/>
              </a:ext>
            </a:extLst>
          </p:cNvPr>
          <p:cNvSpPr txBox="1">
            <a:spLocks/>
          </p:cNvSpPr>
          <p:nvPr/>
        </p:nvSpPr>
        <p:spPr>
          <a:xfrm>
            <a:off x="7293576" y="6610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0F9FBA2-B7A3-4D46-A0E0-B10FED2E1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242952" y="228226"/>
            <a:ext cx="901048" cy="5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065782" y="1727400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5400" b="1" i="1" dirty="0">
                <a:solidFill>
                  <a:schemeClr val="bg1"/>
                </a:solidFill>
              </a:rPr>
              <a:t>Ionic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060782" y="2475724"/>
            <a:ext cx="4604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T04 TypeScript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C53178-F372-4E26-BBFF-AD03323BC2EF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456" y="1319400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-A subset of Javascript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-Part of ECMA6 standard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-The ‘brains’ behind your app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-Used for processing &amp; handling data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	Example- calculation, accessing DB etc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-Ionic has standard built in to its TS:</a:t>
            </a:r>
            <a:endParaRPr sz="18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NavController, ModalController etc</a:t>
            </a:r>
            <a:endParaRPr sz="18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Dart Syntax simplified…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double pi = 3.14;</a:t>
            </a:r>
          </a:p>
          <a:p>
            <a:pPr lvl="0"/>
            <a:r>
              <a:rPr lang="en-MY" sz="2400" dirty="0"/>
              <a:t>String name=‘</a:t>
            </a:r>
            <a:r>
              <a:rPr lang="en-MY" sz="2400" dirty="0" err="1"/>
              <a:t>enKerul</a:t>
            </a:r>
            <a:r>
              <a:rPr lang="en-MY" sz="2400" dirty="0"/>
              <a:t>’;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 </a:t>
            </a:r>
            <a:r>
              <a:rPr lang="en" sz="2400" b="1" dirty="0"/>
              <a:t>variable</a:t>
            </a:r>
            <a:r>
              <a:rPr lang="en" sz="2400" dirty="0"/>
              <a:t>, by definition, is “a named space in the memory” that stores values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other words, it acts as a container for values in a program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60622" y="730685"/>
            <a:ext cx="3111072" cy="428158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Var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words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 err="1"/>
              <a:t>concat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MY"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Objects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{name: “Mickey”}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6" name="Picture 2" descr="Hasil carian imej untuk dart logo">
            <a:extLst>
              <a:ext uri="{FF2B5EF4-FFF2-40B4-BE49-F238E27FC236}">
                <a16:creationId xmlns:a16="http://schemas.microsoft.com/office/drawing/2014/main" id="{F01F09F9-CFFE-4E37-8826-9EFF1F07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84" y="42462"/>
            <a:ext cx="1026862" cy="102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Dart Syntax simplified…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5" y="820466"/>
            <a:ext cx="5355033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stringpi = “3.14”;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 pi = 3.14;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print('pi is $pi');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print('tau is ${2 * pi}');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542844" y="894375"/>
            <a:ext cx="3382006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dirty="0"/>
              <a:t>To convert String to number var</a:t>
            </a:r>
          </a:p>
          <a:p>
            <a:pPr lvl="0"/>
            <a:endParaRPr lang="en-MY" sz="1800" dirty="0"/>
          </a:p>
          <a:p>
            <a:pPr lvl="0"/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numpi = int.parse(stringpi);</a:t>
            </a:r>
          </a:p>
          <a:p>
            <a:pPr lvl="0"/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num=double.parse(stringpi);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6" name="Picture 2" descr="Hasil carian imej untuk dart logo">
            <a:extLst>
              <a:ext uri="{FF2B5EF4-FFF2-40B4-BE49-F238E27FC236}">
                <a16:creationId xmlns:a16="http://schemas.microsoft.com/office/drawing/2014/main" id="{F01F09F9-CFFE-4E37-8826-9EFF1F07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84" y="42462"/>
            <a:ext cx="1026862" cy="102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Dart Syntax simplified…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</a:t>
            </a:r>
            <a:r>
              <a:rPr lang="en-MY" sz="2400" dirty="0" err="1"/>
              <a:t>lostNumbers</a:t>
            </a:r>
            <a:r>
              <a:rPr lang="en-MY" sz="2400" dirty="0"/>
              <a:t> = [4, 8, 15, 16, 23, 42];</a:t>
            </a:r>
          </a:p>
          <a:p>
            <a:pPr lvl="0"/>
            <a:endParaRPr lang="en-MY" sz="2400" dirty="0"/>
          </a:p>
          <a:p>
            <a:pPr lvl="0"/>
            <a:r>
              <a:rPr lang="en-MY" sz="2400" dirty="0"/>
              <a:t>print(</a:t>
            </a:r>
            <a:r>
              <a:rPr lang="en-MY" sz="2400" dirty="0" err="1"/>
              <a:t>lostNumbers.last</a:t>
            </a:r>
            <a:r>
              <a:rPr lang="en-MY" sz="2400" dirty="0"/>
              <a:t>);</a:t>
            </a:r>
          </a:p>
          <a:p>
            <a:pPr lvl="0"/>
            <a:r>
              <a:rPr lang="en-MY" sz="2400" dirty="0"/>
              <a:t>Output: 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047461" y="894375"/>
            <a:ext cx="4877390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Asociative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nobleGases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nobleGases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6" name="Picture 2" descr="Hasil carian imej untuk dart logo">
            <a:extLst>
              <a:ext uri="{FF2B5EF4-FFF2-40B4-BE49-F238E27FC236}">
                <a16:creationId xmlns:a16="http://schemas.microsoft.com/office/drawing/2014/main" id="{F01F09F9-CFFE-4E37-8826-9EFF1F07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84" y="42462"/>
            <a:ext cx="1026862" cy="102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9" y="1725622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2900706" y="1224793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5400" b="1" i="1" dirty="0">
                <a:solidFill>
                  <a:schemeClr val="bg1"/>
                </a:solidFill>
              </a:rPr>
              <a:t>Ionic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868421" y="1945806"/>
            <a:ext cx="62151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T05 Page Navigation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(with parameters)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489" name="Google Shape;489;p63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methods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460950" y="76002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95300" algn="ctr" rtl="0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 b="1"/>
              <a:t>Using Services, </a:t>
            </a:r>
            <a:endParaRPr b="1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DAY 2 LESSON</a:t>
            </a:r>
            <a:endParaRPr/>
          </a:p>
        </p:txBody>
      </p:sp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460950" y="33052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Using ActivatedRoute</a:t>
            </a:r>
            <a:endParaRPr b="1"/>
          </a:p>
        </p:txBody>
      </p:sp>
      <p:sp>
        <p:nvSpPr>
          <p:cNvPr id="509" name="Google Shape;509;p65"/>
          <p:cNvSpPr txBox="1"/>
          <p:nvPr/>
        </p:nvSpPr>
        <p:spPr>
          <a:xfrm>
            <a:off x="2849275" y="4098150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*CANNOT SEND OBJECTS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65"/>
          <p:cNvSpPr txBox="1"/>
          <p:nvPr/>
        </p:nvSpPr>
        <p:spPr>
          <a:xfrm>
            <a:off x="2807400" y="1854575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*CAN SEND OBJECTS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import {ActivatedRoute} from ‘@angular/router’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public route:ActivatedRoute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1028" name="Picture 4" descr="iPhone X Plus enthüllt: Hier versteckt sich das große Apple-Smartphone">
            <a:extLst>
              <a:ext uri="{FF2B5EF4-FFF2-40B4-BE49-F238E27FC236}">
                <a16:creationId xmlns:a16="http://schemas.microsoft.com/office/drawing/2014/main" id="{20001491-EDCE-4EE6-86AB-760F98E90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r="49081"/>
          <a:stretch/>
        </p:blipFill>
        <p:spPr bwMode="auto">
          <a:xfrm>
            <a:off x="5964389" y="1227058"/>
            <a:ext cx="1483747" cy="27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9" y="1725622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4104" y="2120978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2969784" y="502539"/>
            <a:ext cx="3757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Ionic5 </a:t>
            </a:r>
            <a:r>
              <a:rPr lang="en-MY" sz="2800" b="1" i="1" dirty="0">
                <a:solidFill>
                  <a:schemeClr val="bg1"/>
                </a:solidFill>
              </a:rPr>
              <a:t>vs Flutter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6205995" y="4446175"/>
            <a:ext cx="2865664" cy="4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29517" y="3722810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403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8605</TotalTime>
  <Words>1405</Words>
  <Application>Microsoft Office PowerPoint</Application>
  <PresentationFormat>On-screen Show (16:9)</PresentationFormat>
  <Paragraphs>367</Paragraphs>
  <Slides>67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Courier New</vt:lpstr>
      <vt:lpstr>Roboto</vt:lpstr>
      <vt:lpstr>Material</vt:lpstr>
      <vt:lpstr>PowerPoint Presentation</vt:lpstr>
      <vt:lpstr>PowerPoint Presentation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Dart Syntax simplified…</vt:lpstr>
      <vt:lpstr>Dart Syntax simplified…</vt:lpstr>
      <vt:lpstr>Dart Syntax simplified…</vt:lpstr>
      <vt:lpstr>PowerPoint Presentation</vt:lpstr>
      <vt:lpstr>Parameters</vt:lpstr>
      <vt:lpstr>Using Services,  SEE DAY 2 LESSON</vt:lpstr>
      <vt:lpstr>PowerPoint Presentation</vt:lpstr>
      <vt:lpstr>Using ActivatedRoute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162</cp:revision>
  <dcterms:modified xsi:type="dcterms:W3CDTF">2020-05-03T09:22:24Z</dcterms:modified>
</cp:coreProperties>
</file>